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1" r:id="rId1"/>
  </p:sldMasterIdLst>
  <p:notesMasterIdLst>
    <p:notesMasterId r:id="rId14"/>
  </p:notesMasterIdLst>
  <p:sldIdLst>
    <p:sldId id="5663" r:id="rId2"/>
    <p:sldId id="5664" r:id="rId3"/>
    <p:sldId id="5665" r:id="rId4"/>
    <p:sldId id="5666" r:id="rId5"/>
    <p:sldId id="5667" r:id="rId6"/>
    <p:sldId id="5668" r:id="rId7"/>
    <p:sldId id="5669" r:id="rId8"/>
    <p:sldId id="5670" r:id="rId9"/>
    <p:sldId id="5671" r:id="rId10"/>
    <p:sldId id="5672" r:id="rId11"/>
    <p:sldId id="267" r:id="rId12"/>
    <p:sldId id="56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510" autoAdjust="0"/>
  </p:normalViewPr>
  <p:slideViewPr>
    <p:cSldViewPr snapToGrid="0">
      <p:cViewPr>
        <p:scale>
          <a:sx n="78" d="100"/>
          <a:sy n="78" d="100"/>
        </p:scale>
        <p:origin x="-39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AFB203-97CD-57B3-01B1-EEA665F92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66A93E-3E5D-13D2-566F-0C1D3FB42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2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832B51-01C6-DB17-F0EB-FFBD6CDA62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222ACB-CF18-40B9-B409-B0B32931E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60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0CEA7-8221-D517-E7C6-CC6E8B2A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77254C-D8C1-F74E-CA39-7A7BA495D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B8EB42-116A-F06D-27EF-A54E210FA2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A42155-CCA9-4ADF-A1CE-685555F2C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88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2265CC9-13A7-5BEA-4CDA-ACD11EBC7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35913" y="178594"/>
            <a:ext cx="1839119" cy="5786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B23D92-0F65-56F4-F85E-7095A146D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16969" y="178594"/>
            <a:ext cx="5442744" cy="5786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04F840-E309-DCFF-5346-5DC9E15733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19CA7D-15AD-4B3A-816C-6BC4EAB52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99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2A4301-AA15-5D2E-BFF4-E14D52B0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4403F5-0CAE-8245-D62F-7563D04F8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F31A12-3866-F651-9979-DD9D70DB41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D69BE6-3C87-4D22-90E6-9E1534420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59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F8D324-3F3A-729E-B054-DB29F8C10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0C6E6E-A3BF-8BB3-61B6-4809F3BC9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8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00"/>
            </a:lvl2pPr>
            <a:lvl3pPr marL="457200" indent="0">
              <a:buNone/>
              <a:defRPr sz="900"/>
            </a:lvl3pPr>
            <a:lvl4pPr marL="685800" indent="0">
              <a:buNone/>
              <a:defRPr sz="800"/>
            </a:lvl4pPr>
            <a:lvl5pPr marL="914400" indent="0">
              <a:buNone/>
              <a:defRPr sz="800"/>
            </a:lvl5pPr>
            <a:lvl6pPr marL="1143000" indent="0">
              <a:buNone/>
              <a:defRPr sz="800"/>
            </a:lvl6pPr>
            <a:lvl7pPr marL="1371600" indent="0">
              <a:buNone/>
              <a:defRPr sz="800"/>
            </a:lvl7pPr>
            <a:lvl8pPr marL="1600200" indent="0">
              <a:buNone/>
              <a:defRPr sz="800"/>
            </a:lvl8pPr>
            <a:lvl9pPr marL="18288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D20C66-B131-BE67-26D7-92237C93A6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5163AA-3279-40C8-A0EF-944857277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10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C8A603-343D-23EE-0B32-F180B5CE5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8E141B-376A-48BA-9C76-F69D599BC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6969" y="1946275"/>
            <a:ext cx="3640931" cy="4018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69FDF8-474D-A084-564A-12E3DD26C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100" y="1946275"/>
            <a:ext cx="3640932" cy="4018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0081F6-BE0B-ED1C-977B-FE4849B969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3BF3A1-35D2-4208-A4F8-5AD42DDA5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56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7276E-A12D-3A56-ADFB-50AC895B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7C84EB-C587-51C0-05DB-A5EC3079C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8" cy="82391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4968E5-D321-8179-AE62-29607217E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E167378-ED29-BA8E-2626-2298B6996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F613F74-EF19-9ECC-DF7F-86485021F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021620-CCED-E550-75F8-3FFA313886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F80EE5-3C03-42D9-9DA8-5215841E5C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40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8C1D5-0181-D7C0-4A74-5EA46CC3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339C187-29C4-EF44-1548-8C1203D572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027BF9-54E9-4EB0-95E9-5919D1F2F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81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97697DC-DD80-E0CB-7251-E16C5C58C2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9C1BCC-C769-4B38-A8CA-0AC0E78D2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8C011-4166-026B-DBE2-58EE789CB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8B3FF1-E7FB-9771-B3B3-7CF285672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BE393F-61D7-F924-D484-96224A3A6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664C31-7004-604D-9D6B-6DF27023DD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779B0C-8CB5-4DE1-A0B9-124E17736F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36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52685-1D5A-6123-FBA4-1B81C9BAA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FB95D37-4F6E-EC46-1793-59066D993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0B2000-5E33-C918-E82F-F7C0F35BC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C43963-5657-9550-664A-4409E2E65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8A8200-40A3-4FED-8DB3-73DEB6F46D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63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xmlns="" id="{EBDDD0FC-E752-EACD-D432-58816DBCC3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416969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D9EE7B97-8295-F6B0-403A-67437281D2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416969" y="1946275"/>
            <a:ext cx="7358063" cy="401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E99F2FDB-C7D6-E2B3-6947-C64A0BA8F30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5976144" y="6509544"/>
            <a:ext cx="23018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71437" tIns="71437" rIns="71437" bIns="71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16A14D53-2B53-4D69-BCDB-8F3673AF36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94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xStyles>
    <p:titleStyle>
      <a:lvl1pPr algn="ctr" defTabSz="410369" rtl="0" fontAlgn="base" hangingPunct="0">
        <a:spcBef>
          <a:spcPct val="0"/>
        </a:spcBef>
        <a:spcAft>
          <a:spcPct val="0"/>
        </a:spcAft>
        <a:defRPr sz="5900" kern="1200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defTabSz="410369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2pPr>
      <a:lvl3pPr algn="ctr" defTabSz="410369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3pPr>
      <a:lvl4pPr algn="ctr" defTabSz="410369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4pPr>
      <a:lvl5pPr algn="ctr" defTabSz="410369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5pPr>
      <a:lvl6pPr marL="228600" algn="ctr" defTabSz="410369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6pPr>
      <a:lvl7pPr marL="457200" algn="ctr" defTabSz="410369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7pPr>
      <a:lvl8pPr marL="685800" algn="ctr" defTabSz="410369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8pPr>
      <a:lvl9pPr marL="914400" algn="ctr" defTabSz="410369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9pPr>
    </p:titleStyle>
    <p:bodyStyle>
      <a:lvl1pPr marL="553244" indent="-394494" algn="l" defTabSz="410369" rtl="0" fontAlgn="base" hangingPunct="0">
        <a:spcBef>
          <a:spcPts val="1650"/>
        </a:spcBef>
        <a:spcAft>
          <a:spcPct val="0"/>
        </a:spcAft>
        <a:buSzPct val="17100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775494" indent="-394494" algn="l" defTabSz="410369" rtl="0" fontAlgn="base" hangingPunct="0">
        <a:spcBef>
          <a:spcPts val="1650"/>
        </a:spcBef>
        <a:spcAft>
          <a:spcPct val="0"/>
        </a:spcAft>
        <a:buSzPct val="17100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997744" indent="-394494" algn="l" defTabSz="410369" rtl="0" fontAlgn="base" hangingPunct="0">
        <a:spcBef>
          <a:spcPts val="1650"/>
        </a:spcBef>
        <a:spcAft>
          <a:spcPct val="0"/>
        </a:spcAft>
        <a:buSzPct val="17100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1219994" indent="-394494" algn="l" defTabSz="410369" rtl="0" fontAlgn="base" hangingPunct="0">
        <a:spcBef>
          <a:spcPts val="1650"/>
        </a:spcBef>
        <a:spcAft>
          <a:spcPct val="0"/>
        </a:spcAft>
        <a:buSzPct val="17100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1442244" indent="-394494" algn="l" defTabSz="410369" rtl="0" fontAlgn="base" hangingPunct="0">
        <a:spcBef>
          <a:spcPts val="1650"/>
        </a:spcBef>
        <a:spcAft>
          <a:spcPct val="0"/>
        </a:spcAft>
        <a:buSzPct val="17100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xmlns="" id="{282BDDBA-3C40-BABA-F7F9-E15D20203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xmlns="" id="{FBDDD0C9-D33D-981B-8DDF-B495DAA11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89463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xmlns="" id="{68D9E1E3-4804-DEB5-53A1-BCDB31FB9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25918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xmlns="" id="{8DAD7432-177B-C639-E2BE-091C3A765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xmlns="" id="{8F566069-3E51-9080-DA61-44A19662D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xmlns="" id="{DA494AF7-FA19-1AC1-F35D-BB52492F7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xmlns="" id="{FBDDD0C9-D33D-981B-8DDF-B495DAA11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xmlns="" id="{68D9E1E3-4804-DEB5-53A1-BCDB31FB9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xmlns="" id="{51E073AC-7BEA-664E-EE69-2D57F03A7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xmlns="" id="{DA494AF7-FA19-1AC1-F35D-BB52492F7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38998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xmlns="" id="{FBDDD0C9-D33D-981B-8DDF-B495DAA11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3305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xmlns="" id="{68D9E1E3-4804-DEB5-53A1-BCDB31FB9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50659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50000"/>
            </a:srgbClr>
          </a:outerShdw>
        </a:effectLst>
      </a:spPr>
      <a:bodyPr vert="horz" wrap="square" lIns="71437" tIns="71437" rIns="71437" bIns="71437" numCol="1" anchor="ctr" anchorCtr="0" compatLnSpc="1">
        <a:prstTxWarp prst="textNoShape">
          <a:avLst/>
        </a:prstTxWarp>
        <a:spAutoFit/>
      </a:bodyPr>
      <a:lstStyle>
        <a:defPPr marL="0" marR="0" indent="0" algn="ctr" defTabSz="82073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50000"/>
            </a:srgbClr>
          </a:outerShdw>
        </a:effectLst>
      </a:spPr>
      <a:bodyPr vert="horz" wrap="square" lIns="71437" tIns="71437" rIns="71437" bIns="71437" numCol="1" anchor="ctr" anchorCtr="0" compatLnSpc="1">
        <a:prstTxWarp prst="textNoShape">
          <a:avLst/>
        </a:prstTxWarp>
        <a:spAutoFit/>
      </a:bodyPr>
      <a:lstStyle>
        <a:defPPr marL="0" marR="0" indent="0" algn="ctr" defTabSz="82073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2075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wangps</cp:lastModifiedBy>
  <cp:revision>296</cp:revision>
  <dcterms:created xsi:type="dcterms:W3CDTF">2018-06-05T19:05:47Z</dcterms:created>
  <dcterms:modified xsi:type="dcterms:W3CDTF">2024-04-21T02:52:03Z</dcterms:modified>
</cp:coreProperties>
</file>